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27605"/>
            <a:ext cx="8551480" cy="76352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291130"/>
            <a:ext cx="6400800" cy="610819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656631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69" y="1596540"/>
            <a:ext cx="8093365" cy="458115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39877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443834"/>
            <a:ext cx="4123035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054655"/>
            <a:ext cx="412303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1443834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054655"/>
            <a:ext cx="412303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58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31</cp:revision>
  <dcterms:created xsi:type="dcterms:W3CDTF">2013-08-21T19:17:07Z</dcterms:created>
  <dcterms:modified xsi:type="dcterms:W3CDTF">2013-11-09T00:24:39Z</dcterms:modified>
</cp:coreProperties>
</file>